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Montserrat" panose="020B0604020202020204" charset="-52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99" d="100"/>
          <a:sy n="199" d="100"/>
        </p:scale>
        <p:origin x="6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be783052f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be783052f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h3b8e6c22afc6fb0f_9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h3b8e6c22afc6fb0f_9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bc1c997d2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bc1c997d2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h3b8e6c22afc6fb0f_9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h3b8e6c22afc6fb0f_9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bc1c997d2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fbc1c997d2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fbc1c997d2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fbc1c997d2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bde774a08_2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fbde774a08_2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fbde774a08_2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fbde774a08_2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fbc1c997d2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fbc1c997d2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fbe783052f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fbe783052f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/>
        </p:nvSpPr>
        <p:spPr>
          <a:xfrm>
            <a:off x="4916075" y="4314275"/>
            <a:ext cx="1355464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Термокружка</a:t>
            </a:r>
            <a:b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с 3D-печатью 1,2 л 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14"/>
          <p:cNvSpPr txBox="1"/>
          <p:nvPr/>
        </p:nvSpPr>
        <p:spPr>
          <a:xfrm>
            <a:off x="4916067" y="4560563"/>
            <a:ext cx="6900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0204016100</a:t>
            </a:r>
            <a:endParaRPr sz="6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4"/>
          <p:cNvSpPr txBox="1"/>
          <p:nvPr/>
        </p:nvSpPr>
        <p:spPr>
          <a:xfrm>
            <a:off x="2494149" y="3564450"/>
            <a:ext cx="1086852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Кружка, 640 мл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2494144" y="3687450"/>
            <a:ext cx="9681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01010033095</a:t>
            </a:r>
            <a:endParaRPr sz="6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298325" y="1071325"/>
            <a:ext cx="14385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Рождественское</a:t>
            </a:r>
            <a:b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ситечко для чая</a:t>
            </a:r>
            <a:endParaRPr sz="800" b="1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298317" y="1324775"/>
            <a:ext cx="6414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020402328</a:t>
            </a:r>
            <a:endParaRPr sz="6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7940250" y="3851475"/>
            <a:ext cx="8706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Алюминиевая</a:t>
            </a:r>
            <a:b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кофеварка</a:t>
            </a:r>
            <a:endParaRPr sz="800" b="1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7940242" y="4097775"/>
            <a:ext cx="6642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020402330</a:t>
            </a:r>
            <a:endParaRPr sz="6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7491864" y="895250"/>
            <a:ext cx="1599474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Кружка</a:t>
            </a:r>
            <a:b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эмалированная, 500 мл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7491855" y="1141550"/>
            <a:ext cx="7473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0205027275</a:t>
            </a:r>
            <a:endParaRPr sz="6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/>
        </p:nvSpPr>
        <p:spPr>
          <a:xfrm>
            <a:off x="3163081" y="2975463"/>
            <a:ext cx="2074372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Стеклянная шкатулка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3163062" y="3098463"/>
            <a:ext cx="1058987" cy="9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0103016914</a:t>
            </a:r>
            <a:endParaRPr sz="600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2265650" y="553838"/>
            <a:ext cx="1390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Фарфоровый рождественский подсвечник</a:t>
            </a:r>
            <a:endParaRPr sz="800" b="1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2265641" y="923138"/>
            <a:ext cx="897421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1701001283</a:t>
            </a:r>
            <a:endParaRPr sz="600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3095250" y="4122313"/>
            <a:ext cx="1126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Стеклянный</a:t>
            </a:r>
            <a:b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рождественский</a:t>
            </a:r>
            <a:b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подсвечник </a:t>
            </a:r>
            <a:endParaRPr sz="800" b="1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3095242" y="4491613"/>
            <a:ext cx="1069826" cy="9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1703001643</a:t>
            </a:r>
            <a:endParaRPr sz="6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7358600" y="4410563"/>
            <a:ext cx="1785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Фарфоровый подсвечник</a:t>
            </a:r>
            <a:b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для чайной свечи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7358591" y="4673237"/>
            <a:ext cx="1153467" cy="9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17080011208</a:t>
            </a:r>
            <a:endParaRPr sz="600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6226825" y="845375"/>
            <a:ext cx="7266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Грелка 1 л</a:t>
            </a:r>
            <a:endParaRPr sz="800" b="1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6226817" y="968375"/>
            <a:ext cx="1083596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17080011421</a:t>
            </a:r>
            <a:endParaRPr sz="600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/>
        </p:nvSpPr>
        <p:spPr>
          <a:xfrm>
            <a:off x="4664522" y="4031500"/>
            <a:ext cx="1822452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Фетровая сумка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4664499" y="4154500"/>
            <a:ext cx="984673" cy="91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17080011288</a:t>
            </a:r>
            <a:endParaRPr sz="600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1880875" y="4599450"/>
            <a:ext cx="159959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Грелка «Пингвин», 1 л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16"/>
          <p:cNvSpPr txBox="1"/>
          <p:nvPr/>
        </p:nvSpPr>
        <p:spPr>
          <a:xfrm>
            <a:off x="1880863" y="4722438"/>
            <a:ext cx="19326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17080011437</a:t>
            </a:r>
            <a:endParaRPr sz="6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7288449" y="3344375"/>
            <a:ext cx="1611391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Грелка 1 л «Олень» 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7288441" y="3467375"/>
            <a:ext cx="1166167" cy="9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17080011431</a:t>
            </a:r>
            <a:endParaRPr sz="600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/>
        </p:nvSpPr>
        <p:spPr>
          <a:xfrm>
            <a:off x="1393675" y="798650"/>
            <a:ext cx="1445274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Доска из акации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17"/>
          <p:cNvSpPr txBox="1"/>
          <p:nvPr/>
        </p:nvSpPr>
        <p:spPr>
          <a:xfrm>
            <a:off x="1393675" y="921650"/>
            <a:ext cx="8598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020602094</a:t>
            </a:r>
            <a:endParaRPr sz="8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p17"/>
          <p:cNvSpPr txBox="1"/>
          <p:nvPr/>
        </p:nvSpPr>
        <p:spPr>
          <a:xfrm>
            <a:off x="3731900" y="4511950"/>
            <a:ext cx="13005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Бамбуковая</a:t>
            </a:r>
            <a:b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сервировочная доска</a:t>
            </a:r>
            <a:endParaRPr sz="800" b="1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" name="Google Shape;99;p17"/>
          <p:cNvSpPr txBox="1"/>
          <p:nvPr/>
        </p:nvSpPr>
        <p:spPr>
          <a:xfrm>
            <a:off x="3728750" y="4758238"/>
            <a:ext cx="11676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020602093</a:t>
            </a:r>
            <a:endParaRPr sz="8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p17"/>
          <p:cNvSpPr txBox="1"/>
          <p:nvPr/>
        </p:nvSpPr>
        <p:spPr>
          <a:xfrm>
            <a:off x="8163225" y="1982875"/>
            <a:ext cx="1300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Бамбуковая</a:t>
            </a:r>
            <a:b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сервировочная</a:t>
            </a:r>
            <a:b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доска</a:t>
            </a:r>
            <a:endParaRPr sz="800" b="1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17"/>
          <p:cNvSpPr txBox="1"/>
          <p:nvPr/>
        </p:nvSpPr>
        <p:spPr>
          <a:xfrm>
            <a:off x="8163218" y="2352175"/>
            <a:ext cx="8925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020602092</a:t>
            </a:r>
            <a:endParaRPr sz="8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" name="Google Shape;102;p17"/>
          <p:cNvSpPr txBox="1"/>
          <p:nvPr/>
        </p:nvSpPr>
        <p:spPr>
          <a:xfrm>
            <a:off x="5176000" y="1502150"/>
            <a:ext cx="9471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Бамбуковая этажерка</a:t>
            </a:r>
            <a:endParaRPr sz="800" b="1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" name="Google Shape;103;p17"/>
          <p:cNvSpPr txBox="1"/>
          <p:nvPr/>
        </p:nvSpPr>
        <p:spPr>
          <a:xfrm>
            <a:off x="5175992" y="1753850"/>
            <a:ext cx="1176933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0206015227</a:t>
            </a:r>
            <a:endParaRPr sz="800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7944963" y="4606100"/>
            <a:ext cx="11676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Бамбуковая доска</a:t>
            </a:r>
            <a:b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для сыра</a:t>
            </a:r>
            <a:endParaRPr sz="800" b="1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17"/>
          <p:cNvSpPr txBox="1"/>
          <p:nvPr/>
        </p:nvSpPr>
        <p:spPr>
          <a:xfrm>
            <a:off x="7944955" y="4849675"/>
            <a:ext cx="8475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020602071</a:t>
            </a:r>
            <a:endParaRPr sz="8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 txBox="1"/>
          <p:nvPr/>
        </p:nvSpPr>
        <p:spPr>
          <a:xfrm>
            <a:off x="711149" y="1937600"/>
            <a:ext cx="2108649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Солонка и перечница</a:t>
            </a:r>
            <a:b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в рождественском стиле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p18"/>
          <p:cNvSpPr txBox="1"/>
          <p:nvPr/>
        </p:nvSpPr>
        <p:spPr>
          <a:xfrm>
            <a:off x="713592" y="2183900"/>
            <a:ext cx="1182232" cy="9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01010052694</a:t>
            </a:r>
            <a:endParaRPr sz="600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18"/>
          <p:cNvSpPr txBox="1"/>
          <p:nvPr/>
        </p:nvSpPr>
        <p:spPr>
          <a:xfrm>
            <a:off x="2925246" y="3922975"/>
            <a:ext cx="2041804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Керамическое блюдо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18"/>
          <p:cNvSpPr txBox="1"/>
          <p:nvPr/>
        </p:nvSpPr>
        <p:spPr>
          <a:xfrm>
            <a:off x="2925250" y="4045974"/>
            <a:ext cx="1187156" cy="9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0102005209</a:t>
            </a:r>
            <a:endParaRPr sz="6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18"/>
          <p:cNvSpPr txBox="1"/>
          <p:nvPr/>
        </p:nvSpPr>
        <p:spPr>
          <a:xfrm>
            <a:off x="4967050" y="3162850"/>
            <a:ext cx="1206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Керамическое блюдо</a:t>
            </a:r>
            <a:endParaRPr sz="800" b="1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8"/>
          <p:cNvSpPr txBox="1"/>
          <p:nvPr/>
        </p:nvSpPr>
        <p:spPr>
          <a:xfrm>
            <a:off x="4967050" y="3424685"/>
            <a:ext cx="6804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0102005208</a:t>
            </a:r>
            <a:endParaRPr sz="600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18"/>
          <p:cNvSpPr txBox="1"/>
          <p:nvPr/>
        </p:nvSpPr>
        <p:spPr>
          <a:xfrm>
            <a:off x="6869528" y="935550"/>
            <a:ext cx="1786153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Стеклянная емкость</a:t>
            </a:r>
            <a:b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с крышкой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18"/>
          <p:cNvSpPr txBox="1"/>
          <p:nvPr/>
        </p:nvSpPr>
        <p:spPr>
          <a:xfrm>
            <a:off x="6871966" y="1181850"/>
            <a:ext cx="1151773" cy="9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01030161006</a:t>
            </a:r>
            <a:endParaRPr sz="600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/>
        </p:nvSpPr>
        <p:spPr>
          <a:xfrm>
            <a:off x="6720575" y="125375"/>
            <a:ext cx="441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Фартук</a:t>
            </a:r>
            <a:endParaRPr sz="800" b="1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19"/>
          <p:cNvSpPr txBox="1"/>
          <p:nvPr/>
        </p:nvSpPr>
        <p:spPr>
          <a:xfrm>
            <a:off x="6723017" y="248375"/>
            <a:ext cx="7182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0208015579</a:t>
            </a:r>
            <a:endParaRPr sz="6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19"/>
          <p:cNvSpPr txBox="1"/>
          <p:nvPr/>
        </p:nvSpPr>
        <p:spPr>
          <a:xfrm>
            <a:off x="2866499" y="3650575"/>
            <a:ext cx="1389529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Прихватка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p19"/>
          <p:cNvSpPr txBox="1"/>
          <p:nvPr/>
        </p:nvSpPr>
        <p:spPr>
          <a:xfrm>
            <a:off x="2866491" y="3773575"/>
            <a:ext cx="1207615" cy="9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0208015581</a:t>
            </a:r>
            <a:endParaRPr sz="6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19"/>
          <p:cNvSpPr txBox="1"/>
          <p:nvPr/>
        </p:nvSpPr>
        <p:spPr>
          <a:xfrm>
            <a:off x="1909982" y="248375"/>
            <a:ext cx="2274236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Полотенце 60x45 см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1912425" y="371375"/>
            <a:ext cx="1055784" cy="9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0208015580</a:t>
            </a:r>
            <a:endParaRPr sz="6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" name="Google Shape;128;p19"/>
          <p:cNvSpPr txBox="1"/>
          <p:nvPr/>
        </p:nvSpPr>
        <p:spPr>
          <a:xfrm>
            <a:off x="5673725" y="2710750"/>
            <a:ext cx="639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Прихватка</a:t>
            </a:r>
            <a:endParaRPr sz="800" b="1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19"/>
          <p:cNvSpPr txBox="1"/>
          <p:nvPr/>
        </p:nvSpPr>
        <p:spPr>
          <a:xfrm>
            <a:off x="5676167" y="2833749"/>
            <a:ext cx="1044408" cy="9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0208015582</a:t>
            </a:r>
            <a:endParaRPr sz="600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/>
          <p:nvPr/>
        </p:nvSpPr>
        <p:spPr>
          <a:xfrm>
            <a:off x="215514" y="-4454378"/>
            <a:ext cx="2012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2"/>
                </a:solidFill>
              </a:rPr>
              <a:t>Набор из 4 ложек с декоративной ручкой</a:t>
            </a:r>
            <a:endParaRPr sz="1200" b="1">
              <a:solidFill>
                <a:schemeClr val="dk2"/>
              </a:solidFill>
            </a:endParaRPr>
          </a:p>
        </p:txBody>
      </p:sp>
      <p:sp>
        <p:nvSpPr>
          <p:cNvPr id="135" name="Google Shape;135;p20"/>
          <p:cNvSpPr txBox="1"/>
          <p:nvPr/>
        </p:nvSpPr>
        <p:spPr>
          <a:xfrm>
            <a:off x="217971" y="-4054350"/>
            <a:ext cx="1294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Арт. 0104001202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136" name="Google Shape;136;p20"/>
          <p:cNvSpPr txBox="1"/>
          <p:nvPr/>
        </p:nvSpPr>
        <p:spPr>
          <a:xfrm>
            <a:off x="3589725" y="-5299450"/>
            <a:ext cx="1781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2"/>
                </a:solidFill>
              </a:rPr>
              <a:t>Набор из 4 вилок с декоративной ручкой</a:t>
            </a:r>
            <a:endParaRPr sz="1200" b="1">
              <a:solidFill>
                <a:schemeClr val="dk2"/>
              </a:solidFill>
            </a:endParaRPr>
          </a:p>
        </p:txBody>
      </p:sp>
      <p:sp>
        <p:nvSpPr>
          <p:cNvPr id="137" name="Google Shape;137;p20"/>
          <p:cNvSpPr txBox="1"/>
          <p:nvPr/>
        </p:nvSpPr>
        <p:spPr>
          <a:xfrm>
            <a:off x="3592170" y="-4899425"/>
            <a:ext cx="12348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Арт. 0104001210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138" name="Google Shape;138;p20"/>
          <p:cNvSpPr txBox="1"/>
          <p:nvPr/>
        </p:nvSpPr>
        <p:spPr>
          <a:xfrm>
            <a:off x="5591246" y="-2477625"/>
            <a:ext cx="12348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Арт. 0104014575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139" name="Google Shape;139;p20"/>
          <p:cNvSpPr txBox="1"/>
          <p:nvPr/>
        </p:nvSpPr>
        <p:spPr>
          <a:xfrm>
            <a:off x="8043450" y="-5350862"/>
            <a:ext cx="1913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2"/>
                </a:solidFill>
              </a:rPr>
              <a:t>Набор из двух вилок</a:t>
            </a:r>
            <a:endParaRPr sz="12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2"/>
                </a:solidFill>
              </a:rPr>
              <a:t>с декоративной ручкой</a:t>
            </a:r>
            <a:endParaRPr sz="1200" b="1">
              <a:solidFill>
                <a:schemeClr val="dk2"/>
              </a:solidFill>
            </a:endParaRPr>
          </a:p>
        </p:txBody>
      </p:sp>
      <p:sp>
        <p:nvSpPr>
          <p:cNvPr id="140" name="Google Shape;140;p20"/>
          <p:cNvSpPr txBox="1"/>
          <p:nvPr/>
        </p:nvSpPr>
        <p:spPr>
          <a:xfrm>
            <a:off x="8045896" y="-4950837"/>
            <a:ext cx="12597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Арт. 0104014597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141" name="Google Shape;141;p20"/>
          <p:cNvSpPr txBox="1"/>
          <p:nvPr/>
        </p:nvSpPr>
        <p:spPr>
          <a:xfrm>
            <a:off x="3219625" y="-2553250"/>
            <a:ext cx="1913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2"/>
                </a:solidFill>
              </a:rPr>
              <a:t>Набор из двух вилок</a:t>
            </a:r>
            <a:br>
              <a:rPr lang="ru" sz="1200" b="1">
                <a:solidFill>
                  <a:schemeClr val="dk2"/>
                </a:solidFill>
              </a:rPr>
            </a:br>
            <a:r>
              <a:rPr lang="ru" sz="1200" b="1">
                <a:solidFill>
                  <a:schemeClr val="dk2"/>
                </a:solidFill>
              </a:rPr>
              <a:t>с декоративной ручкой</a:t>
            </a:r>
            <a:endParaRPr sz="1200" b="1">
              <a:solidFill>
                <a:schemeClr val="dk2"/>
              </a:solidFill>
            </a:endParaRPr>
          </a:p>
        </p:txBody>
      </p:sp>
      <p:sp>
        <p:nvSpPr>
          <p:cNvPr id="142" name="Google Shape;142;p20"/>
          <p:cNvSpPr txBox="1"/>
          <p:nvPr/>
        </p:nvSpPr>
        <p:spPr>
          <a:xfrm>
            <a:off x="3222070" y="-2183950"/>
            <a:ext cx="1192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chemeClr val="dk2"/>
                </a:solidFill>
              </a:rPr>
              <a:t>Арт. 0104014534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143" name="Google Shape;143;p20"/>
          <p:cNvSpPr txBox="1"/>
          <p:nvPr/>
        </p:nvSpPr>
        <p:spPr>
          <a:xfrm>
            <a:off x="5588800" y="-2877650"/>
            <a:ext cx="187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2"/>
                </a:solidFill>
              </a:rPr>
              <a:t>Набор из двух вилок</a:t>
            </a:r>
            <a:endParaRPr sz="12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chemeClr val="dk2"/>
                </a:solidFill>
              </a:rPr>
              <a:t>с декоративной ручкой</a:t>
            </a:r>
            <a:endParaRPr sz="1200" b="1">
              <a:solidFill>
                <a:schemeClr val="dk2"/>
              </a:solidFill>
            </a:endParaRPr>
          </a:p>
        </p:txBody>
      </p:sp>
      <p:sp>
        <p:nvSpPr>
          <p:cNvPr id="144" name="Google Shape;144;p20"/>
          <p:cNvSpPr txBox="1"/>
          <p:nvPr/>
        </p:nvSpPr>
        <p:spPr>
          <a:xfrm>
            <a:off x="1336375" y="3114500"/>
            <a:ext cx="14649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Набор из двух вилок</a:t>
            </a:r>
            <a:endParaRPr sz="800" b="1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с декоративной ручкой</a:t>
            </a:r>
            <a:endParaRPr sz="800" b="1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20"/>
          <p:cNvSpPr txBox="1"/>
          <p:nvPr/>
        </p:nvSpPr>
        <p:spPr>
          <a:xfrm>
            <a:off x="1338824" y="3360800"/>
            <a:ext cx="8589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0104014573</a:t>
            </a:r>
            <a:endParaRPr sz="6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20"/>
          <p:cNvSpPr txBox="1"/>
          <p:nvPr/>
        </p:nvSpPr>
        <p:spPr>
          <a:xfrm>
            <a:off x="4215150" y="3274025"/>
            <a:ext cx="195205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Набор из двух вилок</a:t>
            </a:r>
            <a:b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с декоративной ручкой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20"/>
          <p:cNvSpPr txBox="1"/>
          <p:nvPr/>
        </p:nvSpPr>
        <p:spPr>
          <a:xfrm>
            <a:off x="4217599" y="3520325"/>
            <a:ext cx="9141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0104014534</a:t>
            </a:r>
            <a:endParaRPr sz="6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p20"/>
          <p:cNvSpPr txBox="1"/>
          <p:nvPr/>
        </p:nvSpPr>
        <p:spPr>
          <a:xfrm>
            <a:off x="5254199" y="848450"/>
            <a:ext cx="2065787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Набор из двух вилок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с декоративной ручкой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20"/>
          <p:cNvSpPr txBox="1"/>
          <p:nvPr/>
        </p:nvSpPr>
        <p:spPr>
          <a:xfrm>
            <a:off x="5256646" y="1094750"/>
            <a:ext cx="12348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0104014575</a:t>
            </a:r>
            <a:endParaRPr sz="6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20"/>
          <p:cNvSpPr txBox="1"/>
          <p:nvPr/>
        </p:nvSpPr>
        <p:spPr>
          <a:xfrm>
            <a:off x="7745250" y="602300"/>
            <a:ext cx="1464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Набор из двух чайных ложек с декоративной ручкой</a:t>
            </a:r>
            <a:endParaRPr sz="800" b="1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20"/>
          <p:cNvSpPr txBox="1"/>
          <p:nvPr/>
        </p:nvSpPr>
        <p:spPr>
          <a:xfrm>
            <a:off x="7747696" y="971588"/>
            <a:ext cx="12597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0104014597</a:t>
            </a:r>
            <a:endParaRPr sz="6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20"/>
          <p:cNvSpPr txBox="1"/>
          <p:nvPr/>
        </p:nvSpPr>
        <p:spPr>
          <a:xfrm>
            <a:off x="6167200" y="2748750"/>
            <a:ext cx="24558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Набор из 4 вилок с декоративной ручкой</a:t>
            </a:r>
            <a:endParaRPr sz="800" b="1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p20"/>
          <p:cNvSpPr txBox="1"/>
          <p:nvPr/>
        </p:nvSpPr>
        <p:spPr>
          <a:xfrm>
            <a:off x="6169649" y="2871750"/>
            <a:ext cx="8589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0104001210</a:t>
            </a:r>
            <a:endParaRPr sz="6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" name="Google Shape;154;p20"/>
          <p:cNvSpPr txBox="1"/>
          <p:nvPr/>
        </p:nvSpPr>
        <p:spPr>
          <a:xfrm>
            <a:off x="2010696" y="602300"/>
            <a:ext cx="1819251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Набор из 4 чайных ложек</a:t>
            </a:r>
            <a:b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800" b="1" dirty="0" smtClean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с</a:t>
            </a:r>
            <a:r>
              <a:rPr lang="en-US" sz="800" b="1" dirty="0" smtClean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" sz="800" b="1" dirty="0" smtClean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декоративной </a:t>
            </a: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ручкой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" name="Google Shape;155;p20"/>
          <p:cNvSpPr txBox="1"/>
          <p:nvPr/>
        </p:nvSpPr>
        <p:spPr>
          <a:xfrm>
            <a:off x="2013149" y="848600"/>
            <a:ext cx="8874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0104001202</a:t>
            </a:r>
            <a:endParaRPr sz="6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1"/>
          <p:cNvSpPr txBox="1"/>
          <p:nvPr/>
        </p:nvSpPr>
        <p:spPr>
          <a:xfrm>
            <a:off x="6406175" y="2520775"/>
            <a:ext cx="2421854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Набор из 4 колец для салфеток</a:t>
            </a:r>
            <a:b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с рождественским декором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21"/>
          <p:cNvSpPr txBox="1"/>
          <p:nvPr/>
        </p:nvSpPr>
        <p:spPr>
          <a:xfrm>
            <a:off x="6408622" y="2767074"/>
            <a:ext cx="1414045" cy="9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010401570</a:t>
            </a:r>
            <a:endParaRPr sz="600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2" name="Google Shape;162;p21"/>
          <p:cNvSpPr txBox="1"/>
          <p:nvPr/>
        </p:nvSpPr>
        <p:spPr>
          <a:xfrm>
            <a:off x="2483924" y="375000"/>
            <a:ext cx="2767891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Набор из подставок</a:t>
            </a:r>
            <a:b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для столовых приборов, 4 предмета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" name="Google Shape;163;p21"/>
          <p:cNvSpPr txBox="1"/>
          <p:nvPr/>
        </p:nvSpPr>
        <p:spPr>
          <a:xfrm>
            <a:off x="2486371" y="621300"/>
            <a:ext cx="12978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17080011267</a:t>
            </a:r>
            <a:endParaRPr sz="6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" name="Google Shape;164;p21"/>
          <p:cNvSpPr txBox="1"/>
          <p:nvPr/>
        </p:nvSpPr>
        <p:spPr>
          <a:xfrm>
            <a:off x="6519401" y="713700"/>
            <a:ext cx="13995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Пробка для вина</a:t>
            </a:r>
            <a:b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800" b="1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в виде снежинки</a:t>
            </a:r>
            <a:endParaRPr sz="800" b="1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5" name="Google Shape;165;p21"/>
          <p:cNvSpPr txBox="1"/>
          <p:nvPr/>
        </p:nvSpPr>
        <p:spPr>
          <a:xfrm>
            <a:off x="6521848" y="960000"/>
            <a:ext cx="6801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0204015855</a:t>
            </a:r>
            <a:endParaRPr sz="6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21"/>
          <p:cNvSpPr txBox="1"/>
          <p:nvPr/>
        </p:nvSpPr>
        <p:spPr>
          <a:xfrm>
            <a:off x="1448100" y="4256825"/>
            <a:ext cx="1754694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Пробка для вина</a:t>
            </a:r>
            <a:b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в виде шапки Санты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" name="Google Shape;167;p21"/>
          <p:cNvSpPr txBox="1"/>
          <p:nvPr/>
        </p:nvSpPr>
        <p:spPr>
          <a:xfrm>
            <a:off x="1450546" y="4503125"/>
            <a:ext cx="12978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0204015854</a:t>
            </a:r>
            <a:endParaRPr sz="6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" name="Google Shape;168;p21"/>
          <p:cNvSpPr txBox="1"/>
          <p:nvPr/>
        </p:nvSpPr>
        <p:spPr>
          <a:xfrm>
            <a:off x="4343975" y="2754475"/>
            <a:ext cx="1185512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Стеклянный</a:t>
            </a:r>
            <a:b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800" b="1" dirty="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подсвечник</a:t>
            </a:r>
            <a:endParaRPr sz="800" b="1" dirty="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21"/>
          <p:cNvSpPr txBox="1"/>
          <p:nvPr/>
        </p:nvSpPr>
        <p:spPr>
          <a:xfrm>
            <a:off x="4346423" y="3000775"/>
            <a:ext cx="1183064" cy="91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rgbClr val="5B0F00"/>
                </a:solidFill>
                <a:latin typeface="Montserrat"/>
                <a:ea typeface="Montserrat"/>
                <a:cs typeface="Montserrat"/>
                <a:sym typeface="Montserrat"/>
              </a:rPr>
              <a:t>Арт. 010401570</a:t>
            </a:r>
            <a:endParaRPr sz="600">
              <a:solidFill>
                <a:srgbClr val="5B0F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269</Words>
  <Application>Microsoft Office PowerPoint</Application>
  <PresentationFormat>Экран (16:9)</PresentationFormat>
  <Paragraphs>88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Montserrat</vt:lpstr>
      <vt:lpstr>Arial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Val</cp:lastModifiedBy>
  <cp:revision>19</cp:revision>
  <dcterms:modified xsi:type="dcterms:W3CDTF">2026-09-25T08:50:29Z</dcterms:modified>
</cp:coreProperties>
</file>